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87" r:id="rId16"/>
    <p:sldId id="278" r:id="rId17"/>
    <p:sldId id="279" r:id="rId18"/>
    <p:sldId id="280" r:id="rId19"/>
    <p:sldId id="281" r:id="rId20"/>
    <p:sldId id="282" r:id="rId21"/>
    <p:sldId id="283" r:id="rId22"/>
    <p:sldId id="271" r:id="rId23"/>
    <p:sldId id="284" r:id="rId24"/>
    <p:sldId id="272" r:id="rId25"/>
    <p:sldId id="273" r:id="rId26"/>
    <p:sldId id="274" r:id="rId27"/>
    <p:sldId id="285" r:id="rId28"/>
    <p:sldId id="286" r:id="rId29"/>
    <p:sldId id="288" r:id="rId30"/>
    <p:sldId id="289" r:id="rId31"/>
    <p:sldId id="290" r:id="rId32"/>
    <p:sldId id="275" r:id="rId33"/>
    <p:sldId id="291" r:id="rId34"/>
    <p:sldId id="276" r:id="rId35"/>
    <p:sldId id="277" r:id="rId3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2" d="100"/>
          <a:sy n="32" d="100"/>
        </p:scale>
        <p:origin x="53" y="70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4.png"/><Relationship Id="rId7" Type="http://schemas.openxmlformats.org/officeDocument/2006/relationships/image" Target="../media/image9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63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3.png"/><Relationship Id="rId7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44.png"/><Relationship Id="rId10" Type="http://schemas.openxmlformats.org/officeDocument/2006/relationships/image" Target="../media/image97.png"/><Relationship Id="rId4" Type="http://schemas.openxmlformats.org/officeDocument/2006/relationships/image" Target="../media/image84.png"/><Relationship Id="rId9" Type="http://schemas.openxmlformats.org/officeDocument/2006/relationships/image" Target="../media/image9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99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63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10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63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84.png"/><Relationship Id="rId7" Type="http://schemas.openxmlformats.org/officeDocument/2006/relationships/image" Target="../media/image10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63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3" Type="http://schemas.openxmlformats.org/officeDocument/2006/relationships/image" Target="../media/image84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63.png"/><Relationship Id="rId10" Type="http://schemas.openxmlformats.org/officeDocument/2006/relationships/image" Target="../media/image110.png"/><Relationship Id="rId4" Type="http://schemas.openxmlformats.org/officeDocument/2006/relationships/image" Target="../media/image44.png"/><Relationship Id="rId9" Type="http://schemas.openxmlformats.org/officeDocument/2006/relationships/image" Target="../media/image10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5.png"/><Relationship Id="rId7" Type="http://schemas.openxmlformats.org/officeDocument/2006/relationships/image" Target="../media/image116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44.png"/><Relationship Id="rId4" Type="http://schemas.openxmlformats.org/officeDocument/2006/relationships/image" Target="../media/image84.png"/><Relationship Id="rId9" Type="http://schemas.openxmlformats.org/officeDocument/2006/relationships/image" Target="../media/image1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5.png"/><Relationship Id="rId7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44.png"/><Relationship Id="rId4" Type="http://schemas.openxmlformats.org/officeDocument/2006/relationships/image" Target="../media/image8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84.png"/><Relationship Id="rId7" Type="http://schemas.openxmlformats.org/officeDocument/2006/relationships/image" Target="../media/image123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63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84.png"/><Relationship Id="rId7" Type="http://schemas.openxmlformats.org/officeDocument/2006/relationships/image" Target="../media/image12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63.png"/><Relationship Id="rId4" Type="http://schemas.openxmlformats.org/officeDocument/2006/relationships/image" Target="../media/image44.png"/><Relationship Id="rId9" Type="http://schemas.openxmlformats.org/officeDocument/2006/relationships/image" Target="../media/image1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84.png"/><Relationship Id="rId7" Type="http://schemas.openxmlformats.org/officeDocument/2006/relationships/image" Target="../media/image13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63.png"/><Relationship Id="rId10" Type="http://schemas.openxmlformats.org/officeDocument/2006/relationships/image" Target="../media/image133.png"/><Relationship Id="rId4" Type="http://schemas.openxmlformats.org/officeDocument/2006/relationships/image" Target="../media/image44.png"/><Relationship Id="rId9" Type="http://schemas.openxmlformats.org/officeDocument/2006/relationships/image" Target="../media/image1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63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Relationship Id="rId9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1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63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4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Relationship Id="rId9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8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63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63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5" Type="http://schemas.openxmlformats.org/officeDocument/2006/relationships/image" Target="../media/image63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63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5" Type="http://schemas.openxmlformats.org/officeDocument/2006/relationships/image" Target="../media/image63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55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5" Type="http://schemas.openxmlformats.org/officeDocument/2006/relationships/image" Target="../media/image63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4.png"/><Relationship Id="rId5" Type="http://schemas.openxmlformats.org/officeDocument/2006/relationships/image" Target="../media/image139.png"/><Relationship Id="rId4" Type="http://schemas.openxmlformats.org/officeDocument/2006/relationships/image" Target="../media/image1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7.png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145.png"/><Relationship Id="rId4" Type="http://schemas.openxmlformats.org/officeDocument/2006/relationships/image" Target="../media/image158.png"/><Relationship Id="rId9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6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4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63.png"/><Relationship Id="rId18" Type="http://schemas.openxmlformats.org/officeDocument/2006/relationships/image" Target="../media/image81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44.png"/><Relationship Id="rId17" Type="http://schemas.openxmlformats.org/officeDocument/2006/relationships/image" Target="../media/image80.png"/><Relationship Id="rId2" Type="http://schemas.openxmlformats.org/officeDocument/2006/relationships/image" Target="../media/image67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78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66.png"/><Relationship Id="rId4" Type="http://schemas.openxmlformats.org/officeDocument/2006/relationships/image" Target="../media/image82.png"/><Relationship Id="rId9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4.png"/><Relationship Id="rId7" Type="http://schemas.openxmlformats.org/officeDocument/2006/relationships/image" Target="../media/image8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63.png"/><Relationship Id="rId4" Type="http://schemas.openxmlformats.org/officeDocument/2006/relationships/image" Target="../media/image44.png"/><Relationship Id="rId9" Type="http://schemas.openxmlformats.org/officeDocument/2006/relationships/image" Target="../media/image8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2CC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15686" y="2293853"/>
            <a:ext cx="11883148" cy="28884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37774" y="5333510"/>
            <a:ext cx="4797367" cy="6683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68503" y="5559536"/>
            <a:ext cx="2177585" cy="79329"/>
            <a:chOff x="4268503" y="5559536"/>
            <a:chExt cx="2177585" cy="7932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8503" y="5559536"/>
              <a:ext cx="2177585" cy="793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45267" y="5587075"/>
            <a:ext cx="2177585" cy="79329"/>
            <a:chOff x="11745267" y="5587075"/>
            <a:chExt cx="2177585" cy="793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45267" y="5587075"/>
              <a:ext cx="2177585" cy="7932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36859" y="7790049"/>
            <a:ext cx="6544934" cy="14366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3705" y="5638865"/>
            <a:ext cx="7343199" cy="4424277"/>
            <a:chOff x="193705" y="5638865"/>
            <a:chExt cx="7343199" cy="44242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3705" y="5638865"/>
              <a:ext cx="7343199" cy="44242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32988" y="4803922"/>
            <a:ext cx="1419360" cy="1419360"/>
            <a:chOff x="9832988" y="4803922"/>
            <a:chExt cx="1419360" cy="14193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32988" y="4803922"/>
              <a:ext cx="1419360" cy="14193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1601" y="1536677"/>
            <a:ext cx="5881768" cy="64494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3030" y="653647"/>
            <a:ext cx="1369363" cy="4298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37811" y="642720"/>
            <a:ext cx="4066513" cy="5404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91124" y="2203378"/>
            <a:ext cx="14552569" cy="7721317"/>
            <a:chOff x="991124" y="2203378"/>
            <a:chExt cx="14552569" cy="77213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1124" y="2203378"/>
              <a:ext cx="14552569" cy="77213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41765" y="5352381"/>
            <a:ext cx="624215" cy="372032"/>
            <a:chOff x="1841765" y="5352381"/>
            <a:chExt cx="624215" cy="37203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41765" y="5352381"/>
              <a:ext cx="624215" cy="3720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41765" y="6392306"/>
            <a:ext cx="1013473" cy="372032"/>
            <a:chOff x="1841765" y="6392306"/>
            <a:chExt cx="1013473" cy="37203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41765" y="6392306"/>
              <a:ext cx="1013473" cy="3720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41765" y="7164338"/>
            <a:ext cx="624215" cy="372032"/>
            <a:chOff x="1841765" y="7164338"/>
            <a:chExt cx="624215" cy="3720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41765" y="7164338"/>
              <a:ext cx="624215" cy="3720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41765" y="8203037"/>
            <a:ext cx="1013473" cy="372032"/>
            <a:chOff x="1841765" y="8203037"/>
            <a:chExt cx="1013473" cy="37203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41765" y="8203037"/>
              <a:ext cx="1013473" cy="3720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7347" y="2360863"/>
            <a:ext cx="13037187" cy="7054368"/>
            <a:chOff x="1107347" y="2360863"/>
            <a:chExt cx="13037187" cy="70543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7347" y="2360863"/>
              <a:ext cx="13037187" cy="705436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1601" y="1536677"/>
            <a:ext cx="2467338" cy="5858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3030" y="653647"/>
            <a:ext cx="1369363" cy="4298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37811" y="642720"/>
            <a:ext cx="4066513" cy="5404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972672" y="5977355"/>
            <a:ext cx="3801350" cy="2785049"/>
            <a:chOff x="11972672" y="5977355"/>
            <a:chExt cx="3801350" cy="27850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72672" y="5977355"/>
              <a:ext cx="3801350" cy="278504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68884" y="6575792"/>
            <a:ext cx="3640151" cy="19130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885837" y="5838873"/>
            <a:ext cx="3807721" cy="2923531"/>
            <a:chOff x="7885837" y="5838873"/>
            <a:chExt cx="3807721" cy="292353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85837" y="5838873"/>
              <a:ext cx="3807721" cy="29235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18974" y="4238895"/>
            <a:ext cx="1984317" cy="772465"/>
            <a:chOff x="9718974" y="4238895"/>
            <a:chExt cx="1984317" cy="77246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3900000">
              <a:off x="9718974" y="4238895"/>
              <a:ext cx="1984317" cy="7724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1601" y="1536677"/>
            <a:ext cx="2467338" cy="5858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3030" y="653647"/>
            <a:ext cx="1369363" cy="4298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37811" y="642720"/>
            <a:ext cx="4066513" cy="5404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5737" y="2416286"/>
            <a:ext cx="16334240" cy="6884162"/>
            <a:chOff x="975737" y="2416286"/>
            <a:chExt cx="16334240" cy="68841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5737" y="2416286"/>
              <a:ext cx="16334240" cy="68841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9163" y="7115760"/>
            <a:ext cx="1081063" cy="536729"/>
            <a:chOff x="1359163" y="7115760"/>
            <a:chExt cx="1081063" cy="5367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9163" y="7115760"/>
              <a:ext cx="1081063" cy="5367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3012" y="8935232"/>
            <a:ext cx="1081063" cy="536729"/>
            <a:chOff x="933012" y="8935232"/>
            <a:chExt cx="1081063" cy="5367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3012" y="8935232"/>
              <a:ext cx="1081063" cy="5367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1601" y="1536677"/>
            <a:ext cx="2467338" cy="5858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3030" y="653647"/>
            <a:ext cx="1369363" cy="4298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37811" y="642720"/>
            <a:ext cx="4066513" cy="5404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6362" y="2276819"/>
            <a:ext cx="8439051" cy="7578352"/>
            <a:chOff x="1086362" y="2276819"/>
            <a:chExt cx="8439051" cy="757835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6362" y="2276819"/>
              <a:ext cx="8439051" cy="75783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01713" y="2276819"/>
            <a:ext cx="7606643" cy="5031752"/>
            <a:chOff x="9701713" y="2276819"/>
            <a:chExt cx="7606643" cy="503175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01713" y="2276819"/>
              <a:ext cx="7606643" cy="50317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1601" y="1536677"/>
            <a:ext cx="2467338" cy="5858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3030" y="653647"/>
            <a:ext cx="1369363" cy="4298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37811" y="642720"/>
            <a:ext cx="4066513" cy="5404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91124" y="2361879"/>
            <a:ext cx="9445067" cy="7131615"/>
            <a:chOff x="991124" y="2361879"/>
            <a:chExt cx="9445067" cy="71316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1124" y="2361879"/>
              <a:ext cx="9445067" cy="71316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91311" y="4256483"/>
            <a:ext cx="11739647" cy="5024650"/>
            <a:chOff x="5791311" y="4256483"/>
            <a:chExt cx="11739647" cy="50246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91311" y="4256483"/>
              <a:ext cx="11739647" cy="50246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86221" y="4744985"/>
            <a:ext cx="11349827" cy="4303702"/>
            <a:chOff x="5986221" y="4744985"/>
            <a:chExt cx="11349827" cy="430370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86221" y="4744985"/>
              <a:ext cx="11349827" cy="43037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1601" y="1536677"/>
            <a:ext cx="4788553" cy="59113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3030" y="653647"/>
            <a:ext cx="1369363" cy="4298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37811" y="642720"/>
            <a:ext cx="4066513" cy="5404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91124" y="2411775"/>
            <a:ext cx="16124766" cy="6458815"/>
            <a:chOff x="991124" y="2411775"/>
            <a:chExt cx="16124766" cy="64588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1124" y="2411775"/>
              <a:ext cx="16124766" cy="64588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39367" y="2411775"/>
            <a:ext cx="1435919" cy="366469"/>
            <a:chOff x="4839367" y="2411775"/>
            <a:chExt cx="1435919" cy="3664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9367" y="2411775"/>
              <a:ext cx="1435919" cy="3664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22828" y="4783007"/>
            <a:ext cx="1435919" cy="366469"/>
            <a:chOff x="14422828" y="4783007"/>
            <a:chExt cx="1435919" cy="36646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22828" y="4783007"/>
              <a:ext cx="1435919" cy="3664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38415" y="3276089"/>
            <a:ext cx="4160665" cy="3733536"/>
            <a:chOff x="12538415" y="3276089"/>
            <a:chExt cx="4160665" cy="373353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38415" y="3276089"/>
              <a:ext cx="4160665" cy="373353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10477" y="3807830"/>
            <a:ext cx="3446797" cy="147502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07165" y="7221870"/>
            <a:ext cx="7140224" cy="1376769"/>
            <a:chOff x="1607165" y="7221870"/>
            <a:chExt cx="7140224" cy="137676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07165" y="7221870"/>
              <a:ext cx="7140224" cy="13767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30783" y="3447806"/>
            <a:ext cx="10569897" cy="3390102"/>
            <a:chOff x="1530783" y="3447806"/>
            <a:chExt cx="10569897" cy="339010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30783" y="3447806"/>
              <a:ext cx="10569897" cy="339010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94172" y="5532069"/>
            <a:ext cx="3243819" cy="104395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664125" y="7582410"/>
            <a:ext cx="6478272" cy="81700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9531" y="2360028"/>
            <a:ext cx="13685424" cy="6134845"/>
            <a:chOff x="1179531" y="2360028"/>
            <a:chExt cx="13685424" cy="61348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531" y="2360028"/>
              <a:ext cx="13685424" cy="613484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1601" y="1536677"/>
            <a:ext cx="2161383" cy="58948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3030" y="653647"/>
            <a:ext cx="1369363" cy="4298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37811" y="642720"/>
            <a:ext cx="4066513" cy="54048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10835" y="5726500"/>
            <a:ext cx="7039468" cy="15623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0143" y="8478547"/>
            <a:ext cx="6891692" cy="176211"/>
            <a:chOff x="1310143" y="8478547"/>
            <a:chExt cx="6891692" cy="1762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124201" y="8401943"/>
              <a:ext cx="13783384" cy="352422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0143" y="8478547"/>
              <a:ext cx="6891692" cy="1762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40816" y="2614630"/>
            <a:ext cx="8231292" cy="4384010"/>
            <a:chOff x="1240816" y="2614630"/>
            <a:chExt cx="8231292" cy="43840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0816" y="2614630"/>
              <a:ext cx="8231292" cy="438401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1601" y="1536677"/>
            <a:ext cx="2161383" cy="58948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3030" y="653647"/>
            <a:ext cx="1369363" cy="4298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37811" y="642720"/>
            <a:ext cx="4066513" cy="5404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635343" y="6590476"/>
            <a:ext cx="10673014" cy="2555715"/>
            <a:chOff x="6635343" y="6590476"/>
            <a:chExt cx="10673014" cy="25557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35343" y="6590476"/>
              <a:ext cx="10673014" cy="255571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94518" y="3125922"/>
            <a:ext cx="7476821" cy="260995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1601" y="1536677"/>
            <a:ext cx="2161383" cy="58948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3030" y="653647"/>
            <a:ext cx="1369363" cy="4298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37811" y="642720"/>
            <a:ext cx="4066513" cy="5404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6430" y="3179121"/>
            <a:ext cx="10330842" cy="4732913"/>
            <a:chOff x="1056430" y="3179121"/>
            <a:chExt cx="10330842" cy="47329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6430" y="3179121"/>
              <a:ext cx="10330842" cy="473291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55525" y="2600411"/>
            <a:ext cx="6562103" cy="26254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206864" y="6100680"/>
            <a:ext cx="5003534" cy="2866492"/>
            <a:chOff x="12206864" y="6100680"/>
            <a:chExt cx="5003534" cy="286649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06864" y="6100680"/>
              <a:ext cx="5003534" cy="28664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1601" y="1536677"/>
            <a:ext cx="2161383" cy="58948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3030" y="653647"/>
            <a:ext cx="1369363" cy="4298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37811" y="642720"/>
            <a:ext cx="4066513" cy="5404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1753" y="2543703"/>
            <a:ext cx="10234864" cy="6950542"/>
            <a:chOff x="971753" y="2543703"/>
            <a:chExt cx="10234864" cy="69505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1753" y="2543703"/>
              <a:ext cx="10234864" cy="695054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28994" y="4339431"/>
            <a:ext cx="7136868" cy="26114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25017" y="8125170"/>
            <a:ext cx="3252260" cy="473469"/>
            <a:chOff x="1925017" y="8125170"/>
            <a:chExt cx="3252260" cy="47346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9791" y="7919339"/>
              <a:ext cx="6504521" cy="94693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25017" y="8125170"/>
              <a:ext cx="3252260" cy="4734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78EC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9261" y="2625272"/>
            <a:ext cx="2762808" cy="2762808"/>
            <a:chOff x="1129261" y="2625272"/>
            <a:chExt cx="2762808" cy="27628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261" y="2625272"/>
              <a:ext cx="2762808" cy="27628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22900" y="2614921"/>
            <a:ext cx="2783511" cy="2783511"/>
            <a:chOff x="4422900" y="2614921"/>
            <a:chExt cx="2783511" cy="27835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22900" y="2614921"/>
              <a:ext cx="2783511" cy="27835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37242" y="2625272"/>
            <a:ext cx="2762808" cy="2762808"/>
            <a:chOff x="7737242" y="2625272"/>
            <a:chExt cx="2762808" cy="27628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7242" y="2625272"/>
              <a:ext cx="2762808" cy="27628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30881" y="2614921"/>
            <a:ext cx="2783511" cy="2783511"/>
            <a:chOff x="11030881" y="2614921"/>
            <a:chExt cx="2783511" cy="27835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30881" y="2614921"/>
              <a:ext cx="2783511" cy="27835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1751" y="5197070"/>
            <a:ext cx="2797828" cy="3945879"/>
            <a:chOff x="1111751" y="5197070"/>
            <a:chExt cx="2797828" cy="394587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111751" y="5197070"/>
              <a:ext cx="2797828" cy="39458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415742" y="5197070"/>
            <a:ext cx="2797828" cy="3945879"/>
            <a:chOff x="4415742" y="5197070"/>
            <a:chExt cx="2797828" cy="394587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4415742" y="5197070"/>
              <a:ext cx="2797828" cy="39458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19732" y="5197070"/>
            <a:ext cx="2797828" cy="3945879"/>
            <a:chOff x="7719732" y="5197070"/>
            <a:chExt cx="2797828" cy="39458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7719732" y="5197070"/>
              <a:ext cx="2797828" cy="394587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23723" y="5197070"/>
            <a:ext cx="2797828" cy="3945879"/>
            <a:chOff x="11023723" y="5197070"/>
            <a:chExt cx="2797828" cy="394587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1023723" y="5197070"/>
              <a:ext cx="2797828" cy="394587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1715" y="5798391"/>
            <a:ext cx="1917626" cy="84178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9275" y="8452894"/>
            <a:ext cx="1384173" cy="41199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10020" y="5798391"/>
            <a:ext cx="1911507" cy="83989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736387" y="6600787"/>
            <a:ext cx="2109234" cy="161504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47580" y="8452894"/>
            <a:ext cx="1414567" cy="40969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014010" y="5798391"/>
            <a:ext cx="1936452" cy="84790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051570" y="8452894"/>
            <a:ext cx="1443560" cy="40969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317972" y="5798391"/>
            <a:ext cx="1911978" cy="84743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355580" y="8452894"/>
            <a:ext cx="1443790" cy="40969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896478" y="8298787"/>
            <a:ext cx="1228374" cy="96775"/>
            <a:chOff x="1896478" y="8298787"/>
            <a:chExt cx="1228374" cy="9677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96478" y="8298787"/>
              <a:ext cx="1228374" cy="9677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200468" y="8298787"/>
            <a:ext cx="1228374" cy="96775"/>
            <a:chOff x="5200468" y="8298787"/>
            <a:chExt cx="1228374" cy="9677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200468" y="8298787"/>
              <a:ext cx="1228374" cy="9677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504459" y="8298787"/>
            <a:ext cx="1228374" cy="96775"/>
            <a:chOff x="8504459" y="8298787"/>
            <a:chExt cx="1228374" cy="9677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04459" y="8298787"/>
              <a:ext cx="1228374" cy="9677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808450" y="8298787"/>
            <a:ext cx="1228374" cy="96775"/>
            <a:chOff x="11808450" y="8298787"/>
            <a:chExt cx="1228374" cy="9677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808450" y="8298787"/>
              <a:ext cx="1228374" cy="9677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393645" y="2625272"/>
            <a:ext cx="2762808" cy="2762808"/>
            <a:chOff x="14393645" y="2625272"/>
            <a:chExt cx="2762808" cy="276280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93645" y="2625272"/>
              <a:ext cx="2762808" cy="276280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376136" y="5197070"/>
            <a:ext cx="2797828" cy="3945879"/>
            <a:chOff x="14376136" y="5197070"/>
            <a:chExt cx="2797828" cy="394587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4376136" y="5197070"/>
              <a:ext cx="2797828" cy="3945879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666067" y="5798391"/>
            <a:ext cx="1936452" cy="847430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703675" y="8452894"/>
            <a:ext cx="1447012" cy="40969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5160862" y="8298787"/>
            <a:ext cx="1228374" cy="96775"/>
            <a:chOff x="15160862" y="8298787"/>
            <a:chExt cx="1228374" cy="96775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160862" y="8298787"/>
              <a:ext cx="1228374" cy="96775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85119" y="605827"/>
            <a:ext cx="4318181" cy="1482438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18906" y="6593677"/>
            <a:ext cx="2364479" cy="1610779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568003" y="6655128"/>
            <a:ext cx="2990245" cy="1546895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164775" y="6621053"/>
            <a:ext cx="2572343" cy="1610779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465633" y="6680060"/>
            <a:ext cx="2623898" cy="161077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1601" y="1536677"/>
            <a:ext cx="2161383" cy="58948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3030" y="653647"/>
            <a:ext cx="1369363" cy="4298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37811" y="642720"/>
            <a:ext cx="4066513" cy="5404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12671" y="2363066"/>
            <a:ext cx="14860372" cy="7305214"/>
            <a:chOff x="1712671" y="2363066"/>
            <a:chExt cx="14860372" cy="73052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2671" y="2363066"/>
              <a:ext cx="14860372" cy="73052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2671" y="2694973"/>
            <a:ext cx="4386239" cy="175450"/>
            <a:chOff x="1712671" y="2694973"/>
            <a:chExt cx="4386239" cy="1754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468997" y="2618700"/>
              <a:ext cx="8772478" cy="35089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2671" y="2694973"/>
              <a:ext cx="4386239" cy="1754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29137" y="5918821"/>
            <a:ext cx="3070659" cy="1864230"/>
            <a:chOff x="2029137" y="5918821"/>
            <a:chExt cx="3070659" cy="186423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5488" y="5108386"/>
              <a:ext cx="6141318" cy="3728460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29137" y="5918821"/>
              <a:ext cx="3070659" cy="186423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98382" y="3844224"/>
            <a:ext cx="6852698" cy="260995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1601" y="1536677"/>
            <a:ext cx="2161383" cy="58948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3030" y="653647"/>
            <a:ext cx="1369363" cy="4298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37811" y="642720"/>
            <a:ext cx="4066513" cy="5404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16753" y="2260116"/>
            <a:ext cx="13505711" cy="7499875"/>
            <a:chOff x="2316753" y="2260116"/>
            <a:chExt cx="13505711" cy="74998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16753" y="2260116"/>
              <a:ext cx="13505711" cy="74998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22CC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62209" y="3094275"/>
            <a:ext cx="4097164" cy="4097164"/>
            <a:chOff x="3362209" y="3094275"/>
            <a:chExt cx="4097164" cy="40971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62209" y="3094275"/>
              <a:ext cx="4097164" cy="40971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826341" y="3094275"/>
            <a:ext cx="4097164" cy="4097164"/>
            <a:chOff x="10826341" y="3094275"/>
            <a:chExt cx="4097164" cy="40971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26341" y="3094275"/>
              <a:ext cx="4097164" cy="40971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94275" y="3094275"/>
            <a:ext cx="4097164" cy="4097164"/>
            <a:chOff x="7094275" y="3094275"/>
            <a:chExt cx="4097164" cy="409716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4275" y="3094275"/>
              <a:ext cx="4097164" cy="409716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20110" y="4782681"/>
            <a:ext cx="3609676" cy="87567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5411" y="611870"/>
            <a:ext cx="1246750" cy="51518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37811" y="642720"/>
            <a:ext cx="4066513" cy="54048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7358" y="9073658"/>
            <a:ext cx="16330999" cy="55418"/>
            <a:chOff x="977358" y="9073658"/>
            <a:chExt cx="16330999" cy="5541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96025" y="3681177"/>
            <a:ext cx="3029532" cy="3275169"/>
            <a:chOff x="3896025" y="3681177"/>
            <a:chExt cx="3029532" cy="327516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96025" y="3681177"/>
              <a:ext cx="3029532" cy="32751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494189" y="3681177"/>
            <a:ext cx="3029532" cy="3275169"/>
            <a:chOff x="11494189" y="3681177"/>
            <a:chExt cx="3029532" cy="327516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94189" y="3681177"/>
              <a:ext cx="3029532" cy="32751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1601" y="1536677"/>
            <a:ext cx="4422278" cy="5983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3030" y="653647"/>
            <a:ext cx="1185240" cy="4293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37811" y="642720"/>
            <a:ext cx="4066513" cy="540482"/>
          </a:xfrm>
          <a:prstGeom prst="rect">
            <a:avLst/>
          </a:prstGeom>
        </p:spPr>
      </p:pic>
      <p:grpSp>
        <p:nvGrpSpPr>
          <p:cNvPr id="8" name="그룹 1002">
            <a:extLst>
              <a:ext uri="{FF2B5EF4-FFF2-40B4-BE49-F238E27FC236}">
                <a16:creationId xmlns:a16="http://schemas.microsoft.com/office/drawing/2014/main" id="{8A540A36-C62F-4CA4-B89C-F0E9B165D68C}"/>
              </a:ext>
            </a:extLst>
          </p:cNvPr>
          <p:cNvGrpSpPr/>
          <p:nvPr/>
        </p:nvGrpSpPr>
        <p:grpSpPr>
          <a:xfrm>
            <a:off x="2968316" y="2575470"/>
            <a:ext cx="12349082" cy="5134774"/>
            <a:chOff x="2968316" y="2575470"/>
            <a:chExt cx="12349082" cy="5134774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C46729E2-9FBA-4EDD-83C2-59A27DCD6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68316" y="2575470"/>
              <a:ext cx="12349082" cy="5134774"/>
            </a:xfrm>
            <a:prstGeom prst="rect">
              <a:avLst/>
            </a:prstGeom>
          </p:spPr>
        </p:pic>
      </p:grpSp>
      <p:pic>
        <p:nvPicPr>
          <p:cNvPr id="10" name="Object 10">
            <a:extLst>
              <a:ext uri="{FF2B5EF4-FFF2-40B4-BE49-F238E27FC236}">
                <a16:creationId xmlns:a16="http://schemas.microsoft.com/office/drawing/2014/main" id="{44DD4E38-5F6F-4EB0-8FAF-7AC642B82974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38480" y="7972197"/>
            <a:ext cx="5249009" cy="151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115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1601" y="1536677"/>
            <a:ext cx="4422278" cy="5983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3030" y="653647"/>
            <a:ext cx="1185240" cy="4293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37811" y="642720"/>
            <a:ext cx="4066513" cy="540482"/>
          </a:xfrm>
          <a:prstGeom prst="rect">
            <a:avLst/>
          </a:prstGeom>
        </p:spPr>
      </p:pic>
      <p:pic>
        <p:nvPicPr>
          <p:cNvPr id="14" name="Mid_Project_Recommendation_(3-1) - Jupyter Notebook - Chrome 2022-04-25 11-42-48">
            <a:hlinkClick r:id="" action="ppaction://media"/>
            <a:extLst>
              <a:ext uri="{FF2B5EF4-FFF2-40B4-BE49-F238E27FC236}">
                <a16:creationId xmlns:a16="http://schemas.microsoft.com/office/drawing/2014/main" id="{FEAAD872-4881-408A-9B1B-5D41D6E3CE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53891" y="2712341"/>
            <a:ext cx="12083056" cy="6419124"/>
          </a:xfrm>
          <a:prstGeom prst="rect">
            <a:avLst/>
          </a:prstGeom>
        </p:spPr>
      </p:pic>
      <p:pic>
        <p:nvPicPr>
          <p:cNvPr id="15" name="Object 8">
            <a:extLst>
              <a:ext uri="{FF2B5EF4-FFF2-40B4-BE49-F238E27FC236}">
                <a16:creationId xmlns:a16="http://schemas.microsoft.com/office/drawing/2014/main" id="{9A337D66-E9AD-4445-85BD-33FC2EE6A759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09962" y="5004691"/>
            <a:ext cx="4578990" cy="14711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99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22CC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62209" y="3094275"/>
            <a:ext cx="4097164" cy="4097164"/>
            <a:chOff x="3362209" y="3094275"/>
            <a:chExt cx="4097164" cy="40971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62209" y="3094275"/>
              <a:ext cx="4097164" cy="40971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826341" y="3094275"/>
            <a:ext cx="4097164" cy="4097164"/>
            <a:chOff x="10826341" y="3094275"/>
            <a:chExt cx="4097164" cy="40971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26341" y="3094275"/>
              <a:ext cx="4097164" cy="40971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94275" y="3094275"/>
            <a:ext cx="4097164" cy="4097164"/>
            <a:chOff x="7094275" y="3094275"/>
            <a:chExt cx="4097164" cy="409716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4275" y="3094275"/>
              <a:ext cx="4097164" cy="409716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20110" y="4763310"/>
            <a:ext cx="3539419" cy="9004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5411" y="611870"/>
            <a:ext cx="1264730" cy="51000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37811" y="642720"/>
            <a:ext cx="4066513" cy="54048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7358" y="9073658"/>
            <a:ext cx="16330999" cy="55418"/>
            <a:chOff x="977358" y="9073658"/>
            <a:chExt cx="16330999" cy="5541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96025" y="3681177"/>
            <a:ext cx="3029532" cy="3275169"/>
            <a:chOff x="3896025" y="3681177"/>
            <a:chExt cx="3029532" cy="327516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96025" y="3681177"/>
              <a:ext cx="3029532" cy="32751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494189" y="3681177"/>
            <a:ext cx="3029532" cy="3275169"/>
            <a:chOff x="11494189" y="3681177"/>
            <a:chExt cx="3029532" cy="327516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94189" y="3681177"/>
              <a:ext cx="3029532" cy="32751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1601" y="1536677"/>
            <a:ext cx="2653719" cy="59311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3030" y="653647"/>
            <a:ext cx="1185240" cy="4293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37811" y="642720"/>
            <a:ext cx="4066513" cy="5404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46761" y="4060413"/>
            <a:ext cx="15792192" cy="3981677"/>
            <a:chOff x="1029865" y="3152019"/>
            <a:chExt cx="15792192" cy="39816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9865" y="3152019"/>
              <a:ext cx="15792192" cy="398167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8532" y="2343229"/>
            <a:ext cx="2709908" cy="62426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1601" y="1536677"/>
            <a:ext cx="2641833" cy="58948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3030" y="653647"/>
            <a:ext cx="1185240" cy="4293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37811" y="642720"/>
            <a:ext cx="4066513" cy="5404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3FAA42-2BAF-4354-BD75-83C11363D4E1}"/>
              </a:ext>
            </a:extLst>
          </p:cNvPr>
          <p:cNvSpPr txBox="1"/>
          <p:nvPr/>
        </p:nvSpPr>
        <p:spPr>
          <a:xfrm>
            <a:off x="1646264" y="8160839"/>
            <a:ext cx="1533900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0" i="0" dirty="0">
                <a:effectLst/>
                <a:latin typeface="Whitney"/>
              </a:rPr>
              <a:t>1. </a:t>
            </a:r>
            <a:r>
              <a:rPr lang="ko-KR" altLang="en-US" sz="2400" b="0" i="0" dirty="0" err="1">
                <a:effectLst/>
                <a:latin typeface="Whitney"/>
              </a:rPr>
              <a:t>캐싱</a:t>
            </a:r>
            <a:r>
              <a:rPr lang="ko-KR" altLang="en-US" sz="2400" b="0" i="0" dirty="0">
                <a:effectLst/>
                <a:latin typeface="Whitney"/>
              </a:rPr>
              <a:t> </a:t>
            </a:r>
            <a:r>
              <a:rPr lang="en-US" altLang="ko-KR" sz="2400" b="0" i="0" dirty="0">
                <a:effectLst/>
                <a:latin typeface="Whitney"/>
              </a:rPr>
              <a:t>: </a:t>
            </a:r>
          </a:p>
          <a:p>
            <a:r>
              <a:rPr lang="ko-KR" altLang="en-US" sz="2400" b="0" i="0" dirty="0">
                <a:effectLst/>
                <a:latin typeface="Whitney"/>
              </a:rPr>
              <a:t>내용 </a:t>
            </a:r>
            <a:r>
              <a:rPr lang="en-US" altLang="ko-KR" sz="2400" b="0" i="0" dirty="0" err="1">
                <a:effectLst/>
                <a:latin typeface="Whitney"/>
              </a:rPr>
              <a:t>Streamlit</a:t>
            </a:r>
            <a:r>
              <a:rPr lang="en-US" altLang="ko-KR" sz="2400" b="0" i="0" dirty="0">
                <a:effectLst/>
                <a:latin typeface="Whitney"/>
              </a:rPr>
              <a:t> </a:t>
            </a:r>
            <a:r>
              <a:rPr lang="ko-KR" altLang="en-US" sz="2400" b="0" i="0" dirty="0">
                <a:effectLst/>
                <a:latin typeface="Whitney"/>
              </a:rPr>
              <a:t>은 </a:t>
            </a:r>
            <a:r>
              <a:rPr lang="ko-KR" altLang="en-US" sz="2400" b="0" i="0" dirty="0" err="1">
                <a:effectLst/>
                <a:latin typeface="Whitney"/>
              </a:rPr>
              <a:t>입력값을</a:t>
            </a:r>
            <a:r>
              <a:rPr lang="ko-KR" altLang="en-US" sz="2400" b="0" i="0" dirty="0">
                <a:effectLst/>
                <a:latin typeface="Whitney"/>
              </a:rPr>
              <a:t> </a:t>
            </a:r>
            <a:r>
              <a:rPr lang="ko-KR" altLang="en-US" sz="2800" b="0" i="0" dirty="0">
                <a:effectLst/>
                <a:latin typeface="Whitney"/>
              </a:rPr>
              <a:t>넣거나</a:t>
            </a:r>
            <a:r>
              <a:rPr lang="ko-KR" altLang="en-US" sz="2400" b="0" i="0" dirty="0">
                <a:effectLst/>
                <a:latin typeface="Whitney"/>
              </a:rPr>
              <a:t> </a:t>
            </a:r>
            <a:r>
              <a:rPr lang="en-US" altLang="ko-KR" sz="2400" b="0" i="0" dirty="0" err="1">
                <a:effectLst/>
                <a:latin typeface="Whitney"/>
              </a:rPr>
              <a:t>Selectbox</a:t>
            </a:r>
            <a:r>
              <a:rPr lang="ko-KR" altLang="en-US" sz="2400" b="0" i="0" dirty="0">
                <a:effectLst/>
                <a:latin typeface="Whitney"/>
              </a:rPr>
              <a:t>에서 값을 선택하는 등 특정 행위를 취하는 경우 전체코드가 재실행됨</a:t>
            </a:r>
            <a:endParaRPr lang="en-US" altLang="ko-KR" sz="2400" b="0" i="0" dirty="0">
              <a:effectLst/>
              <a:latin typeface="Whitney"/>
            </a:endParaRPr>
          </a:p>
          <a:p>
            <a:r>
              <a:rPr lang="ko-KR" altLang="en-US" sz="2400" b="0" i="0" dirty="0">
                <a:effectLst/>
                <a:latin typeface="Whitney"/>
              </a:rPr>
              <a:t> </a:t>
            </a:r>
            <a:r>
              <a:rPr lang="en-US" altLang="ko-KR" sz="2400" b="0" i="0" dirty="0">
                <a:effectLst/>
                <a:latin typeface="Whitney"/>
              </a:rPr>
              <a:t>-&gt; </a:t>
            </a:r>
            <a:r>
              <a:rPr lang="en-US" altLang="ko-KR" sz="2400" b="0" i="0" dirty="0" err="1">
                <a:effectLst/>
                <a:latin typeface="Whitney"/>
              </a:rPr>
              <a:t>St.cache</a:t>
            </a:r>
            <a:r>
              <a:rPr lang="en-US" altLang="ko-KR" sz="2400" b="0" i="0" dirty="0">
                <a:effectLst/>
                <a:latin typeface="Whitney"/>
              </a:rPr>
              <a:t> </a:t>
            </a:r>
            <a:r>
              <a:rPr lang="ko-KR" altLang="en-US" sz="2400" b="0" i="0" dirty="0">
                <a:effectLst/>
                <a:latin typeface="Whitney"/>
              </a:rPr>
              <a:t>코드를 통해서 재실행되지 않고 이미 실행된 결과를 가져오도록 구현 </a:t>
            </a:r>
            <a:r>
              <a:rPr lang="en-US" altLang="ko-KR" sz="2400" b="0" i="0" dirty="0">
                <a:effectLst/>
                <a:latin typeface="Whitney"/>
              </a:rPr>
              <a:t>-&gt; </a:t>
            </a:r>
            <a:r>
              <a:rPr lang="ko-KR" altLang="en-US" sz="2400" b="0" i="0" dirty="0">
                <a:effectLst/>
                <a:latin typeface="Whitney"/>
              </a:rPr>
              <a:t>속도가 </a:t>
            </a:r>
            <a:r>
              <a:rPr lang="ko-KR" altLang="en-US" sz="2400" b="0" i="0" dirty="0" err="1">
                <a:effectLst/>
                <a:latin typeface="Whitney"/>
              </a:rPr>
              <a:t>빨라짐</a:t>
            </a:r>
            <a:endParaRPr lang="ko-KR" altLang="en-US" sz="24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AF5829-B20E-4200-A74E-368027980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848" y="2881330"/>
            <a:ext cx="16156392" cy="433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325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1601" y="1536677"/>
            <a:ext cx="2641833" cy="58948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3030" y="653647"/>
            <a:ext cx="1185240" cy="4293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37811" y="642720"/>
            <a:ext cx="4066513" cy="54048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8F5D86D-8A5C-460B-AB0D-286FC94FC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650" y="2386461"/>
            <a:ext cx="9225065" cy="663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7F0FB8-9C1F-4595-A356-82A8C6BAB99A}"/>
              </a:ext>
            </a:extLst>
          </p:cNvPr>
          <p:cNvSpPr txBox="1"/>
          <p:nvPr/>
        </p:nvSpPr>
        <p:spPr>
          <a:xfrm>
            <a:off x="11201400" y="4457700"/>
            <a:ext cx="655205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0" i="0" dirty="0">
                <a:effectLst/>
                <a:latin typeface="Whitney"/>
              </a:rPr>
              <a:t>2. Search : </a:t>
            </a:r>
            <a:endParaRPr lang="en-US" altLang="ko-KR" sz="2800" dirty="0">
              <a:latin typeface="Whitney"/>
            </a:endParaRPr>
          </a:p>
          <a:p>
            <a:r>
              <a:rPr lang="ko-KR" altLang="en-US" sz="2800" b="0" i="0" dirty="0">
                <a:effectLst/>
                <a:latin typeface="Whitney"/>
              </a:rPr>
              <a:t>검색어를 받아 유사도 계산 후</a:t>
            </a:r>
            <a:r>
              <a:rPr lang="en-US" altLang="ko-KR" sz="2800" b="0" i="0" dirty="0">
                <a:effectLst/>
                <a:latin typeface="Whitney"/>
              </a:rPr>
              <a:t>, </a:t>
            </a:r>
            <a:r>
              <a:rPr lang="ko-KR" altLang="en-US" sz="2800" b="0" i="0" dirty="0">
                <a:effectLst/>
                <a:latin typeface="Whitney"/>
              </a:rPr>
              <a:t>제품이름</a:t>
            </a:r>
            <a:r>
              <a:rPr lang="en-US" altLang="ko-KR" sz="2800" b="0" i="0" dirty="0">
                <a:effectLst/>
                <a:latin typeface="Whitney"/>
              </a:rPr>
              <a:t>, </a:t>
            </a:r>
            <a:r>
              <a:rPr lang="ko-KR" altLang="en-US" sz="2800" b="0" i="0" dirty="0">
                <a:effectLst/>
                <a:latin typeface="Whitney"/>
              </a:rPr>
              <a:t>이미지</a:t>
            </a:r>
            <a:r>
              <a:rPr lang="en-US" altLang="ko-KR" sz="2800" b="0" i="0" dirty="0">
                <a:effectLst/>
                <a:latin typeface="Whitney"/>
              </a:rPr>
              <a:t>, </a:t>
            </a:r>
            <a:r>
              <a:rPr lang="ko-KR" altLang="en-US" sz="2800" b="0" i="0" dirty="0">
                <a:effectLst/>
                <a:latin typeface="Whitney"/>
              </a:rPr>
              <a:t>정보가 </a:t>
            </a:r>
            <a:r>
              <a:rPr lang="en-US" altLang="ko-KR" sz="2800" b="0" i="0" dirty="0">
                <a:effectLst/>
                <a:latin typeface="Whitney"/>
              </a:rPr>
              <a:t>form</a:t>
            </a:r>
            <a:r>
              <a:rPr lang="ko-KR" altLang="en-US" sz="2800" b="0" i="0" dirty="0">
                <a:effectLst/>
                <a:latin typeface="Whitney"/>
              </a:rPr>
              <a:t>에 맞게 구성되어 나오도록 구현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551261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1601" y="1536677"/>
            <a:ext cx="2641833" cy="58948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3030" y="653647"/>
            <a:ext cx="1185240" cy="4293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37811" y="642720"/>
            <a:ext cx="4066513" cy="540482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EA32A802-328E-4ABD-806E-0D7C12AA2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079" y="2770916"/>
            <a:ext cx="15799842" cy="474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4F8A9B-329F-4C2C-A842-CD8BC9FC8A59}"/>
              </a:ext>
            </a:extLst>
          </p:cNvPr>
          <p:cNvSpPr txBox="1"/>
          <p:nvPr/>
        </p:nvSpPr>
        <p:spPr>
          <a:xfrm>
            <a:off x="4724400" y="7899229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0" i="0" dirty="0">
                <a:effectLst/>
                <a:latin typeface="Whitney"/>
              </a:rPr>
              <a:t>pagination</a:t>
            </a:r>
            <a:r>
              <a:rPr lang="ko-KR" altLang="en-US" sz="2800" b="0" i="0" dirty="0">
                <a:effectLst/>
                <a:latin typeface="Whitney"/>
              </a:rPr>
              <a:t>을 통해 페이지당 </a:t>
            </a:r>
            <a:r>
              <a:rPr lang="en-US" altLang="ko-KR" sz="2800" b="0" i="0" dirty="0">
                <a:effectLst/>
                <a:latin typeface="Whitney"/>
              </a:rPr>
              <a:t>5</a:t>
            </a:r>
            <a:r>
              <a:rPr lang="ko-KR" altLang="en-US" sz="2800" b="0" i="0" dirty="0">
                <a:effectLst/>
                <a:latin typeface="Whitney"/>
              </a:rPr>
              <a:t>개의 제품만 나오도록 구현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23601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9223" y="651234"/>
            <a:ext cx="983848" cy="4314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9479" y="3537263"/>
            <a:ext cx="16306756" cy="2935800"/>
            <a:chOff x="989479" y="3537263"/>
            <a:chExt cx="16306756" cy="293580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9479" y="3537263"/>
              <a:ext cx="2935800" cy="2935800"/>
              <a:chOff x="989479" y="3537263"/>
              <a:chExt cx="2935800" cy="2935800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9479" y="3537263"/>
                <a:ext cx="2935800" cy="293580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663670" y="3537263"/>
              <a:ext cx="2935800" cy="2935800"/>
              <a:chOff x="3663670" y="3537263"/>
              <a:chExt cx="2935800" cy="293580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663670" y="3537263"/>
                <a:ext cx="2935800" cy="293580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337861" y="3537263"/>
              <a:ext cx="2935800" cy="2935800"/>
              <a:chOff x="6337861" y="3537263"/>
              <a:chExt cx="2935800" cy="293580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337861" y="3537263"/>
                <a:ext cx="2935800" cy="293580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12053" y="3537263"/>
              <a:ext cx="2935800" cy="2935800"/>
              <a:chOff x="9012053" y="3537263"/>
              <a:chExt cx="2935800" cy="293580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12053" y="3537263"/>
                <a:ext cx="2935800" cy="293580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686244" y="3537263"/>
              <a:ext cx="2935800" cy="2935800"/>
              <a:chOff x="11686244" y="3537263"/>
              <a:chExt cx="2935800" cy="293580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686244" y="3537263"/>
                <a:ext cx="2935800" cy="293580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360435" y="3537263"/>
              <a:ext cx="2935800" cy="2935800"/>
              <a:chOff x="14360435" y="3537263"/>
              <a:chExt cx="2935800" cy="293580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360435" y="3537263"/>
                <a:ext cx="2935800" cy="2935800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10530" y="4726873"/>
              <a:ext cx="2554061" cy="633289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84720" y="4765254"/>
              <a:ext cx="2554061" cy="640898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58920" y="4749244"/>
              <a:ext cx="2587006" cy="639126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33149" y="4735425"/>
              <a:ext cx="2583109" cy="643023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07339" y="4758926"/>
              <a:ext cx="2583109" cy="633338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2949" y="4767178"/>
              <a:ext cx="2554061" cy="6332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77358" y="9073658"/>
            <a:ext cx="16330999" cy="55418"/>
            <a:chOff x="977358" y="9073658"/>
            <a:chExt cx="16330999" cy="5541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1601" y="1536677"/>
            <a:ext cx="2641833" cy="58948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3030" y="653647"/>
            <a:ext cx="1185240" cy="4293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37811" y="642720"/>
            <a:ext cx="4066513" cy="540482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F5FAAA7B-8832-428C-9400-2461F0D05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451233"/>
            <a:ext cx="6271214" cy="660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6901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1601" y="1536677"/>
            <a:ext cx="2641833" cy="58948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3030" y="653647"/>
            <a:ext cx="1185240" cy="4293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37811" y="642720"/>
            <a:ext cx="4066513" cy="540482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18424052-E132-4991-828A-E282C3028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936" y="3009900"/>
            <a:ext cx="12334875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845DE2EE-06C1-4070-BE95-6A1004C1E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0400" y="1753213"/>
            <a:ext cx="3146365" cy="756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9CCEAB-F5E7-4804-B7E1-549C4B4E2607}"/>
              </a:ext>
            </a:extLst>
          </p:cNvPr>
          <p:cNvSpPr txBox="1"/>
          <p:nvPr/>
        </p:nvSpPr>
        <p:spPr>
          <a:xfrm>
            <a:off x="2598373" y="7924682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0" i="0" dirty="0">
                <a:effectLst/>
                <a:latin typeface="Whitney"/>
              </a:rPr>
              <a:t>3. Filtering :</a:t>
            </a:r>
          </a:p>
          <a:p>
            <a:r>
              <a:rPr lang="ko-KR" altLang="en-US" sz="2800" b="0" i="0" dirty="0">
                <a:effectLst/>
                <a:latin typeface="Whitney"/>
              </a:rPr>
              <a:t>사이드바에 </a:t>
            </a:r>
            <a:r>
              <a:rPr lang="en-US" altLang="ko-KR" sz="2800" b="0" i="0" dirty="0">
                <a:effectLst/>
                <a:latin typeface="Whitney"/>
              </a:rPr>
              <a:t>Select </a:t>
            </a:r>
            <a:r>
              <a:rPr lang="ko-KR" altLang="en-US" sz="2800" b="0" i="0" dirty="0">
                <a:effectLst/>
                <a:latin typeface="Whitney"/>
              </a:rPr>
              <a:t>박스 및 슬라이더를 통해 제품정보를 필터링 및 정렬하는 </a:t>
            </a:r>
            <a:r>
              <a:rPr lang="en-US" altLang="ko-KR" sz="2800" b="0" i="0" dirty="0">
                <a:effectLst/>
                <a:latin typeface="Whitney"/>
              </a:rPr>
              <a:t>input</a:t>
            </a:r>
            <a:r>
              <a:rPr lang="ko-KR" altLang="en-US" sz="2800" b="0" i="0" dirty="0">
                <a:effectLst/>
                <a:latin typeface="Whitney"/>
              </a:rPr>
              <a:t>값을 받을 수 있도록 구현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16431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1601" y="1536677"/>
            <a:ext cx="2641833" cy="58948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3030" y="653647"/>
            <a:ext cx="1185240" cy="4293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37811" y="642720"/>
            <a:ext cx="4066513" cy="540482"/>
          </a:xfrm>
          <a:prstGeom prst="rect">
            <a:avLst/>
          </a:prstGeom>
        </p:spPr>
      </p:pic>
      <p:pic>
        <p:nvPicPr>
          <p:cNvPr id="8" name="streamlit-dogfood_search-2022-04-25-08-04-70">
            <a:hlinkClick r:id="" action="ppaction://media"/>
            <a:extLst>
              <a:ext uri="{FF2B5EF4-FFF2-40B4-BE49-F238E27FC236}">
                <a16:creationId xmlns:a16="http://schemas.microsoft.com/office/drawing/2014/main" id="{3E16455A-7069-45DB-88D0-FA2FDAE810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305363" y="2392477"/>
            <a:ext cx="11674988" cy="72952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14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3030" y="653647"/>
            <a:ext cx="1185240" cy="4293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37811" y="642720"/>
            <a:ext cx="4066513" cy="5404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5C9DEE-2468-4108-B660-38B234870EE6}"/>
              </a:ext>
            </a:extLst>
          </p:cNvPr>
          <p:cNvSpPr txBox="1"/>
          <p:nvPr/>
        </p:nvSpPr>
        <p:spPr>
          <a:xfrm>
            <a:off x="1235366" y="2594729"/>
            <a:ext cx="15814981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활용방안 </a:t>
            </a:r>
            <a:r>
              <a:rPr lang="en-US" altLang="ko-KR" sz="3200" dirty="0"/>
              <a:t>:</a:t>
            </a:r>
          </a:p>
          <a:p>
            <a:endParaRPr lang="en-US" altLang="ko-KR" sz="3200" dirty="0"/>
          </a:p>
          <a:p>
            <a:r>
              <a:rPr lang="ko-KR" altLang="en-US" sz="3200" dirty="0"/>
              <a:t>강아지 사료와 비슷한 제품 정보들이 있는 제품들에 동일하게 활용 가능</a:t>
            </a:r>
            <a:endParaRPr lang="en-US" altLang="ko-KR" sz="32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ko-KR" altLang="en-US" sz="3200" dirty="0"/>
              <a:t>강아지 용품 </a:t>
            </a:r>
            <a:r>
              <a:rPr lang="en-US" altLang="ko-KR" sz="3200" dirty="0"/>
              <a:t>: </a:t>
            </a:r>
            <a:r>
              <a:rPr lang="ko-KR" altLang="en-US" sz="3200" dirty="0"/>
              <a:t>애견인들이 애용하는 플랫폼으로 확장 가능</a:t>
            </a:r>
            <a:endParaRPr lang="en-US" altLang="ko-KR" sz="32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ko-KR" altLang="en-US" sz="3200" dirty="0"/>
              <a:t>사용자의 구매이력</a:t>
            </a:r>
            <a:r>
              <a:rPr lang="en-US" altLang="ko-KR" sz="3200" dirty="0"/>
              <a:t>, </a:t>
            </a:r>
            <a:r>
              <a:rPr lang="ko-KR" altLang="en-US" sz="3200" dirty="0"/>
              <a:t>기르고 있는 강아지의 데이터 등의 데이터를 활용한다면 더 유용한 제품 추천 가능</a:t>
            </a:r>
            <a:endParaRPr lang="en-US" altLang="ko-KR" sz="3200" dirty="0"/>
          </a:p>
          <a:p>
            <a:endParaRPr lang="en-US" altLang="ko-KR" sz="3200" dirty="0"/>
          </a:p>
          <a:p>
            <a:r>
              <a:rPr lang="ko-KR" altLang="en-US" sz="3200" dirty="0"/>
              <a:t>아쉬운 점 </a:t>
            </a:r>
            <a:r>
              <a:rPr lang="en-US" altLang="ko-KR" sz="3200" dirty="0"/>
              <a:t>:</a:t>
            </a:r>
          </a:p>
          <a:p>
            <a:endParaRPr lang="en-US" altLang="ko-KR" sz="3200" dirty="0"/>
          </a:p>
          <a:p>
            <a:r>
              <a:rPr lang="ko-KR" altLang="en-US" sz="3200" dirty="0"/>
              <a:t>현재 결과물 </a:t>
            </a:r>
            <a:r>
              <a:rPr lang="en-US" altLang="ko-KR" sz="3200" dirty="0"/>
              <a:t>: '</a:t>
            </a:r>
            <a:r>
              <a:rPr lang="ko-KR" altLang="en-US" sz="3200" dirty="0"/>
              <a:t>사용자가 원하는 제품 정보</a:t>
            </a:r>
            <a:r>
              <a:rPr lang="en-US" altLang="ko-KR" sz="3200" dirty="0"/>
              <a:t>'</a:t>
            </a:r>
            <a:r>
              <a:rPr lang="ko-KR" altLang="en-US" sz="3200" dirty="0"/>
              <a:t>에 대해 </a:t>
            </a:r>
            <a:r>
              <a:rPr lang="en-US" altLang="ko-KR" sz="3200" dirty="0"/>
              <a:t>'</a:t>
            </a:r>
            <a:r>
              <a:rPr lang="ko-KR" altLang="en-US" sz="3200" dirty="0"/>
              <a:t>판매자가 제공한 제품 정보</a:t>
            </a:r>
            <a:r>
              <a:rPr lang="en-US" altLang="ko-KR" sz="3200" dirty="0"/>
              <a:t>'</a:t>
            </a:r>
            <a:r>
              <a:rPr lang="ko-KR" altLang="en-US" sz="3200" dirty="0"/>
              <a:t>가 얼마나 유사한지를 측정한 결과물</a:t>
            </a:r>
            <a:endParaRPr lang="en-US" altLang="ko-KR" sz="32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ko-KR" altLang="en-US" sz="3200" dirty="0"/>
              <a:t>만약에 정보가 </a:t>
            </a:r>
            <a:r>
              <a:rPr lang="ko-KR" altLang="en-US" sz="3200" dirty="0" err="1"/>
              <a:t>허위거나</a:t>
            </a:r>
            <a:r>
              <a:rPr lang="en-US" altLang="ko-KR" sz="3200" dirty="0"/>
              <a:t>, </a:t>
            </a:r>
            <a:r>
              <a:rPr lang="ko-KR" altLang="en-US" sz="3200" dirty="0"/>
              <a:t>정보를 최대한 많이 기재한 경우</a:t>
            </a:r>
            <a:r>
              <a:rPr lang="en-US" altLang="ko-KR" sz="3200" dirty="0"/>
              <a:t>, </a:t>
            </a:r>
            <a:r>
              <a:rPr lang="ko-KR" altLang="en-US" sz="3200" dirty="0"/>
              <a:t>결과의 상위에 위치함 </a:t>
            </a:r>
            <a:r>
              <a:rPr lang="en-US" altLang="ko-KR" sz="3200" dirty="0"/>
              <a:t>-&gt; </a:t>
            </a:r>
            <a:r>
              <a:rPr lang="ko-KR" altLang="en-US" sz="3200" dirty="0"/>
              <a:t>정확도 높은 추천이 아님</a:t>
            </a:r>
            <a:endParaRPr lang="en-US" altLang="ko-KR" sz="3200" dirty="0"/>
          </a:p>
        </p:txBody>
      </p:sp>
      <p:pic>
        <p:nvPicPr>
          <p:cNvPr id="13" name="Object 1">
            <a:extLst>
              <a:ext uri="{FF2B5EF4-FFF2-40B4-BE49-F238E27FC236}">
                <a16:creationId xmlns:a16="http://schemas.microsoft.com/office/drawing/2014/main" id="{EB8B03B6-C39F-4404-A8DB-729AAD435DC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9019" y="1542292"/>
            <a:ext cx="3559321" cy="59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8936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22CC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62209" y="3094275"/>
            <a:ext cx="4097164" cy="4097164"/>
            <a:chOff x="3362209" y="3094275"/>
            <a:chExt cx="4097164" cy="40971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62209" y="3094275"/>
              <a:ext cx="4097164" cy="40971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826341" y="3094275"/>
            <a:ext cx="4097164" cy="4097164"/>
            <a:chOff x="10826341" y="3094275"/>
            <a:chExt cx="4097164" cy="40971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26341" y="3094275"/>
              <a:ext cx="4097164" cy="40971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94275" y="3094275"/>
            <a:ext cx="4097164" cy="4097164"/>
            <a:chOff x="7094275" y="3094275"/>
            <a:chExt cx="4097164" cy="409716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4275" y="3094275"/>
              <a:ext cx="4097164" cy="409716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20110" y="4763310"/>
            <a:ext cx="3604238" cy="9004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5411" y="611870"/>
            <a:ext cx="1264730" cy="51000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37811" y="642720"/>
            <a:ext cx="4066513" cy="54048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7358" y="9073658"/>
            <a:ext cx="16330999" cy="55418"/>
            <a:chOff x="977358" y="9073658"/>
            <a:chExt cx="16330999" cy="5541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96025" y="3681177"/>
            <a:ext cx="3029532" cy="3275169"/>
            <a:chOff x="3896025" y="3681177"/>
            <a:chExt cx="3029532" cy="327516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96025" y="3681177"/>
              <a:ext cx="3029532" cy="32751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494189" y="3681177"/>
            <a:ext cx="3029532" cy="3275169"/>
            <a:chOff x="11494189" y="3681177"/>
            <a:chExt cx="3029532" cy="327516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94189" y="3681177"/>
              <a:ext cx="3029532" cy="32751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22CC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71766" y="3026124"/>
            <a:ext cx="11994675" cy="24983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342857" y="5559536"/>
            <a:ext cx="2103230" cy="79329"/>
            <a:chOff x="4342857" y="5559536"/>
            <a:chExt cx="2103230" cy="793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42857" y="5559536"/>
              <a:ext cx="2103230" cy="793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0952" y="5587075"/>
            <a:ext cx="2056185" cy="79329"/>
            <a:chOff x="11780952" y="5587075"/>
            <a:chExt cx="2056185" cy="793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80952" y="5587075"/>
              <a:ext cx="2056185" cy="793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37774" y="5333510"/>
            <a:ext cx="4797367" cy="6683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32988" y="4803922"/>
            <a:ext cx="1419360" cy="1419360"/>
            <a:chOff x="9832988" y="4803922"/>
            <a:chExt cx="1419360" cy="141936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32988" y="4803922"/>
              <a:ext cx="1419360" cy="14193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22CC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62209" y="3094275"/>
            <a:ext cx="4097164" cy="4097164"/>
            <a:chOff x="3362209" y="3094275"/>
            <a:chExt cx="4097164" cy="40971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62209" y="3094275"/>
              <a:ext cx="4097164" cy="40971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826341" y="3094275"/>
            <a:ext cx="4097164" cy="4097164"/>
            <a:chOff x="10826341" y="3094275"/>
            <a:chExt cx="4097164" cy="40971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26341" y="3094275"/>
              <a:ext cx="4097164" cy="40971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94275" y="3094275"/>
            <a:ext cx="4097164" cy="4097164"/>
            <a:chOff x="7094275" y="3094275"/>
            <a:chExt cx="4097164" cy="409716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4275" y="3094275"/>
              <a:ext cx="4097164" cy="409716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20112" y="4762673"/>
            <a:ext cx="3563702" cy="89816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5411" y="608061"/>
            <a:ext cx="1202560" cy="51381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37811" y="642720"/>
            <a:ext cx="4066513" cy="54048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7358" y="9073658"/>
            <a:ext cx="16330999" cy="55418"/>
            <a:chOff x="977358" y="9073658"/>
            <a:chExt cx="16330999" cy="5541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96025" y="3681177"/>
            <a:ext cx="3029532" cy="3275169"/>
            <a:chOff x="3896025" y="3681177"/>
            <a:chExt cx="3029532" cy="327516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96025" y="3681177"/>
              <a:ext cx="3029532" cy="32751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494189" y="3681177"/>
            <a:ext cx="3029532" cy="3275169"/>
            <a:chOff x="11494189" y="3681177"/>
            <a:chExt cx="3029532" cy="327516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94189" y="3681177"/>
              <a:ext cx="3029532" cy="32751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01676" y="1966969"/>
            <a:ext cx="3845801" cy="5441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47389" y="3253929"/>
            <a:ext cx="1024718" cy="878329"/>
            <a:chOff x="10347389" y="3253929"/>
            <a:chExt cx="1024718" cy="8783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47389" y="3253929"/>
              <a:ext cx="1024718" cy="8783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20023" y="3048230"/>
            <a:ext cx="4289271" cy="855456"/>
            <a:chOff x="11620023" y="3048230"/>
            <a:chExt cx="4289271" cy="8554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20023" y="3048230"/>
              <a:ext cx="4289271" cy="85545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74309" y="3208215"/>
            <a:ext cx="3566008" cy="5441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056241" y="4918155"/>
            <a:ext cx="1024718" cy="878329"/>
            <a:chOff x="15056241" y="4918155"/>
            <a:chExt cx="1024718" cy="8783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56241" y="4918155"/>
              <a:ext cx="1024718" cy="8783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28428" y="4552058"/>
            <a:ext cx="4995475" cy="1033534"/>
            <a:chOff x="9928428" y="4552058"/>
            <a:chExt cx="4995475" cy="103353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28428" y="4552058"/>
              <a:ext cx="4995475" cy="103353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63344" y="4833701"/>
            <a:ext cx="4844677" cy="5587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077223" y="6174937"/>
            <a:ext cx="6064142" cy="85649"/>
            <a:chOff x="10077223" y="6174937"/>
            <a:chExt cx="6064142" cy="8564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77223" y="6174937"/>
              <a:ext cx="6064142" cy="8564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01676" y="6669486"/>
            <a:ext cx="3531409" cy="54566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653786" y="7913688"/>
            <a:ext cx="1024718" cy="878329"/>
            <a:chOff x="9653786" y="7913688"/>
            <a:chExt cx="1024718" cy="8783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53786" y="7913688"/>
              <a:ext cx="1024718" cy="8783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799333" y="7399516"/>
            <a:ext cx="5765469" cy="1392502"/>
            <a:chOff x="10799333" y="7399516"/>
            <a:chExt cx="5765469" cy="139250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99333" y="7399516"/>
              <a:ext cx="5765469" cy="139250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993805" y="7579361"/>
            <a:ext cx="5440579" cy="105704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3030" y="654409"/>
            <a:ext cx="1002134" cy="42500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337811" y="642720"/>
            <a:ext cx="4066513" cy="54048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77358" y="9073658"/>
            <a:ext cx="16330999" cy="55418"/>
            <a:chOff x="977358" y="9073658"/>
            <a:chExt cx="16330999" cy="5541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1117673" y="-1277041"/>
            <a:ext cx="11999350" cy="1315889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22CC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62209" y="3094275"/>
            <a:ext cx="4097164" cy="4097164"/>
            <a:chOff x="3362209" y="3094275"/>
            <a:chExt cx="4097164" cy="40971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62209" y="3094275"/>
              <a:ext cx="4097164" cy="40971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826341" y="3094275"/>
            <a:ext cx="4097164" cy="4097164"/>
            <a:chOff x="10826341" y="3094275"/>
            <a:chExt cx="4097164" cy="40971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26341" y="3094275"/>
              <a:ext cx="4097164" cy="40971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94275" y="3094275"/>
            <a:ext cx="4097164" cy="4097164"/>
            <a:chOff x="7094275" y="3094275"/>
            <a:chExt cx="4097164" cy="409716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4275" y="3094275"/>
              <a:ext cx="4097164" cy="409716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20110" y="4763310"/>
            <a:ext cx="3563699" cy="89751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5411" y="611870"/>
            <a:ext cx="1247055" cy="51000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37811" y="642720"/>
            <a:ext cx="4066513" cy="54048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7358" y="9073658"/>
            <a:ext cx="16330999" cy="55418"/>
            <a:chOff x="977358" y="9073658"/>
            <a:chExt cx="16330999" cy="5541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96025" y="3681177"/>
            <a:ext cx="3029532" cy="3275169"/>
            <a:chOff x="3896025" y="3681177"/>
            <a:chExt cx="3029532" cy="327516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96025" y="3681177"/>
              <a:ext cx="3029532" cy="32751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494189" y="3681177"/>
            <a:ext cx="3029532" cy="3275169"/>
            <a:chOff x="11494189" y="3681177"/>
            <a:chExt cx="3029532" cy="327516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94189" y="3681177"/>
              <a:ext cx="3029532" cy="32751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2965" y="2382446"/>
            <a:ext cx="4006374" cy="5968999"/>
            <a:chOff x="1602965" y="2382446"/>
            <a:chExt cx="4006374" cy="59689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2965" y="2382446"/>
              <a:ext cx="4006374" cy="59689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42640" y="2223402"/>
            <a:ext cx="1327023" cy="338677"/>
            <a:chOff x="2942640" y="2223402"/>
            <a:chExt cx="1327023" cy="3386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2640" y="2223402"/>
              <a:ext cx="1327023" cy="33867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93217" y="2120450"/>
            <a:ext cx="1210307" cy="5832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065244" y="2382446"/>
            <a:ext cx="4006374" cy="5968999"/>
            <a:chOff x="7065244" y="2382446"/>
            <a:chExt cx="4006374" cy="596899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65244" y="2382446"/>
              <a:ext cx="4006374" cy="59689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04919" y="2223402"/>
            <a:ext cx="1327023" cy="338677"/>
            <a:chOff x="8404919" y="2223402"/>
            <a:chExt cx="1327023" cy="3386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04919" y="2223402"/>
              <a:ext cx="1327023" cy="33867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55505" y="2120450"/>
            <a:ext cx="1251818" cy="58329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676375" y="2382446"/>
            <a:ext cx="4006374" cy="5968999"/>
            <a:chOff x="12676375" y="2382446"/>
            <a:chExt cx="4006374" cy="596899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76375" y="2382446"/>
              <a:ext cx="4006374" cy="59689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016051" y="2223402"/>
            <a:ext cx="1327023" cy="338677"/>
            <a:chOff x="14016051" y="2223402"/>
            <a:chExt cx="1327023" cy="33867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6051" y="2223402"/>
              <a:ext cx="1327023" cy="33867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66606" y="2120450"/>
            <a:ext cx="1150065" cy="59186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75098" y="5427460"/>
            <a:ext cx="3536593" cy="264744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572063" y="3064303"/>
            <a:ext cx="2078554" cy="2078554"/>
            <a:chOff x="2572063" y="3064303"/>
            <a:chExt cx="2078554" cy="207855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72063" y="3064303"/>
              <a:ext cx="2078554" cy="207855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17697" y="3614537"/>
            <a:ext cx="1724543" cy="106232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871568" y="5146372"/>
            <a:ext cx="920035" cy="271805"/>
            <a:chOff x="5871568" y="5146372"/>
            <a:chExt cx="920035" cy="27180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71568" y="5146372"/>
              <a:ext cx="920035" cy="2718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24668" y="5151521"/>
            <a:ext cx="920035" cy="271805"/>
            <a:chOff x="11324668" y="5151521"/>
            <a:chExt cx="920035" cy="27180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24668" y="5151521"/>
              <a:ext cx="920035" cy="2718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008562" y="3064303"/>
            <a:ext cx="2078554" cy="2078554"/>
            <a:chOff x="8008562" y="3064303"/>
            <a:chExt cx="2078554" cy="207855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08562" y="3064303"/>
              <a:ext cx="2078554" cy="207855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704876" y="3064303"/>
            <a:ext cx="2078554" cy="2078554"/>
            <a:chOff x="13704876" y="3064303"/>
            <a:chExt cx="2078554" cy="207855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04876" y="3064303"/>
              <a:ext cx="2078554" cy="2078554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3033" y="650472"/>
            <a:ext cx="1369363" cy="43300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77358" y="9073658"/>
            <a:ext cx="16330999" cy="55418"/>
            <a:chOff x="977358" y="9073658"/>
            <a:chExt cx="16330999" cy="554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337811" y="642720"/>
            <a:ext cx="4066513" cy="540482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174782" y="3614537"/>
            <a:ext cx="1820007" cy="107249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236344" y="5328851"/>
            <a:ext cx="3662893" cy="228197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274103" y="7681725"/>
            <a:ext cx="734460" cy="552014"/>
            <a:chOff x="7274103" y="7681725"/>
            <a:chExt cx="734460" cy="55201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274103" y="7681725"/>
              <a:ext cx="734460" cy="552014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848460" y="5427460"/>
            <a:ext cx="3260346" cy="2202680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461608" y="3338190"/>
            <a:ext cx="2322549" cy="148044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22CC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62209" y="3094275"/>
            <a:ext cx="4097164" cy="4097164"/>
            <a:chOff x="3362209" y="3094275"/>
            <a:chExt cx="4097164" cy="40971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62209" y="3094275"/>
              <a:ext cx="4097164" cy="40971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826341" y="3094275"/>
            <a:ext cx="4097164" cy="4097164"/>
            <a:chOff x="10826341" y="3094275"/>
            <a:chExt cx="4097164" cy="40971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26341" y="3094275"/>
              <a:ext cx="4097164" cy="40971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94275" y="3094275"/>
            <a:ext cx="4097164" cy="4097164"/>
            <a:chOff x="7094275" y="3094275"/>
            <a:chExt cx="4097164" cy="409716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4275" y="3094275"/>
              <a:ext cx="4097164" cy="409716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20110" y="4763310"/>
            <a:ext cx="3563699" cy="89751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5411" y="611870"/>
            <a:ext cx="1247055" cy="51000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37811" y="642720"/>
            <a:ext cx="4066513" cy="54048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7358" y="9073658"/>
            <a:ext cx="16330999" cy="55418"/>
            <a:chOff x="977358" y="9073658"/>
            <a:chExt cx="16330999" cy="5541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96025" y="3681177"/>
            <a:ext cx="3029532" cy="3275169"/>
            <a:chOff x="3896025" y="3681177"/>
            <a:chExt cx="3029532" cy="327516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96025" y="3681177"/>
              <a:ext cx="3029532" cy="32751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494189" y="3681177"/>
            <a:ext cx="3029532" cy="3275169"/>
            <a:chOff x="11494189" y="3681177"/>
            <a:chExt cx="3029532" cy="327516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94189" y="3681177"/>
              <a:ext cx="3029532" cy="32751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1601" y="1536677"/>
            <a:ext cx="5881768" cy="64494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3030" y="653647"/>
            <a:ext cx="1369363" cy="4298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37811" y="642720"/>
            <a:ext cx="4066513" cy="5404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6087" y="2355730"/>
            <a:ext cx="13872217" cy="2787879"/>
            <a:chOff x="1146087" y="2355730"/>
            <a:chExt cx="13872217" cy="27878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6087" y="2355730"/>
              <a:ext cx="13872217" cy="27878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46087" y="5511128"/>
            <a:ext cx="4283950" cy="4404625"/>
            <a:chOff x="1146087" y="5511128"/>
            <a:chExt cx="4283950" cy="44046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6087" y="5511128"/>
              <a:ext cx="4283950" cy="44046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73777" y="3140146"/>
            <a:ext cx="2824318" cy="249109"/>
            <a:chOff x="1973777" y="3140146"/>
            <a:chExt cx="2824318" cy="2491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73777" y="3140146"/>
              <a:ext cx="2824318" cy="2491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981600" y="5511128"/>
            <a:ext cx="1157582" cy="404200"/>
            <a:chOff x="3981600" y="5511128"/>
            <a:chExt cx="1157582" cy="40420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81600" y="5511128"/>
              <a:ext cx="1157582" cy="404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165</Words>
  <Application>Microsoft Office PowerPoint</Application>
  <PresentationFormat>사용자 지정</PresentationFormat>
  <Paragraphs>18</Paragraphs>
  <Slides>35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0" baseType="lpstr">
      <vt:lpstr>Whitney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ＫＩＭ Ｎａ Ｙｅｏｎ(ir0333xf)</cp:lastModifiedBy>
  <cp:revision>8</cp:revision>
  <dcterms:created xsi:type="dcterms:W3CDTF">2022-04-25T14:30:22Z</dcterms:created>
  <dcterms:modified xsi:type="dcterms:W3CDTF">2022-04-25T06:47:29Z</dcterms:modified>
</cp:coreProperties>
</file>